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327" r:id="rId5"/>
    <p:sldId id="278" r:id="rId6"/>
    <p:sldId id="337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591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4.84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名同学去儿童乐园游玩。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如果每节小火车能坐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需要多少节小火车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714612" y="2214560"/>
            <a:ext cx="2857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84÷3=28(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2143108" y="3071816"/>
            <a:ext cx="46434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节小火车。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王老师买了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十万个为什么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付给售货员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则每本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十万个为什么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多少钱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357290" y="2143122"/>
            <a:ext cx="2857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100-13=87(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4357686" y="2143122"/>
            <a:ext cx="2857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87÷3=29(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1285852" y="3143254"/>
            <a:ext cx="60722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十万个为什么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》29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巧解竖式谜。</a:t>
            </a:r>
          </a:p>
        </p:txBody>
      </p:sp>
      <p:sp>
        <p:nvSpPr>
          <p:cNvPr id="5" name="矩形 4"/>
          <p:cNvSpPr/>
          <p:nvPr/>
        </p:nvSpPr>
        <p:spPr>
          <a:xfrm>
            <a:off x="3286116" y="4357700"/>
            <a:ext cx="46434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TH168.EPS" descr="id:214749008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1285866"/>
            <a:ext cx="1488123" cy="3029124"/>
          </a:xfrm>
          <a:prstGeom prst="rect">
            <a:avLst/>
          </a:prstGeom>
        </p:spPr>
      </p:pic>
      <p:pic>
        <p:nvPicPr>
          <p:cNvPr id="8" name="TH169.EPS" descr="id:2147490090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1142990"/>
            <a:ext cx="1965394" cy="3040798"/>
          </a:xfrm>
          <a:prstGeom prst="rect">
            <a:avLst/>
          </a:prstGeom>
        </p:spPr>
      </p:pic>
      <p:pic>
        <p:nvPicPr>
          <p:cNvPr id="9" name="TH241.EPS" descr="id:2147503791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2066" y="1428742"/>
            <a:ext cx="1262192" cy="2571768"/>
          </a:xfrm>
          <a:prstGeom prst="rect">
            <a:avLst/>
          </a:prstGeom>
        </p:spPr>
      </p:pic>
      <p:pic>
        <p:nvPicPr>
          <p:cNvPr id="10" name="TH242.EPS" descr="id:2147503798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1500180"/>
            <a:ext cx="1669417" cy="2583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下面的图形是按照一定的规律排列的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先找出规律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再算一算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个图形是什么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□△○▱☆□△○▱☆□△○▱☆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8" name="矩形 17"/>
          <p:cNvSpPr/>
          <p:nvPr/>
        </p:nvSpPr>
        <p:spPr>
          <a:xfrm>
            <a:off x="1428728" y="3286130"/>
            <a:ext cx="58579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个图形是☆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个图形是○。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两位数除以一位数的笔算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857238"/>
            <a:ext cx="778671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个十组成的数是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),52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个十和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,4000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个十组成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643438" y="857238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8662" y="150018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86116" y="1571618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5786" y="214312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</a:p>
        </p:txBody>
      </p:sp>
      <p:sp>
        <p:nvSpPr>
          <p:cNvPr id="18" name="矩形 17"/>
          <p:cNvSpPr/>
          <p:nvPr/>
        </p:nvSpPr>
        <p:spPr>
          <a:xfrm>
            <a:off x="4000496" y="221456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3143254"/>
            <a:ext cx="842965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利用数的组成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可根据每一数位的计数单位将多位数拆成几个一位数的形式。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63÷3=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26÷2=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55÷5=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66÷3=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480÷6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7200÷8=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360÷9=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1200÷4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270÷3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5600÷7=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240÷6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1800÷3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4" name="矩形 3"/>
          <p:cNvSpPr/>
          <p:nvPr/>
        </p:nvSpPr>
        <p:spPr>
          <a:xfrm>
            <a:off x="1785918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</a:p>
        </p:txBody>
      </p:sp>
      <p:sp>
        <p:nvSpPr>
          <p:cNvPr id="5" name="矩形 4"/>
          <p:cNvSpPr/>
          <p:nvPr/>
        </p:nvSpPr>
        <p:spPr>
          <a:xfrm>
            <a:off x="4429124" y="933943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</a:p>
        </p:txBody>
      </p:sp>
      <p:sp>
        <p:nvSpPr>
          <p:cNvPr id="6" name="矩形 5"/>
          <p:cNvSpPr/>
          <p:nvPr/>
        </p:nvSpPr>
        <p:spPr>
          <a:xfrm>
            <a:off x="7000892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7" name="矩形 6"/>
          <p:cNvSpPr/>
          <p:nvPr/>
        </p:nvSpPr>
        <p:spPr>
          <a:xfrm>
            <a:off x="1571604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</a:p>
        </p:txBody>
      </p:sp>
      <p:sp>
        <p:nvSpPr>
          <p:cNvPr id="8" name="矩形 7"/>
          <p:cNvSpPr/>
          <p:nvPr/>
        </p:nvSpPr>
        <p:spPr>
          <a:xfrm>
            <a:off x="4500562" y="164305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  <p:sp>
        <p:nvSpPr>
          <p:cNvPr id="9" name="矩形 8"/>
          <p:cNvSpPr/>
          <p:nvPr/>
        </p:nvSpPr>
        <p:spPr>
          <a:xfrm>
            <a:off x="7500958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</a:p>
        </p:txBody>
      </p:sp>
      <p:sp>
        <p:nvSpPr>
          <p:cNvPr id="16" name="矩形 15"/>
          <p:cNvSpPr/>
          <p:nvPr/>
        </p:nvSpPr>
        <p:spPr>
          <a:xfrm>
            <a:off x="1857356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</a:p>
        </p:txBody>
      </p:sp>
      <p:sp>
        <p:nvSpPr>
          <p:cNvPr id="17" name="矩形 16"/>
          <p:cNvSpPr/>
          <p:nvPr/>
        </p:nvSpPr>
        <p:spPr>
          <a:xfrm>
            <a:off x="4572000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  <p:sp>
        <p:nvSpPr>
          <p:cNvPr id="18" name="矩形 17"/>
          <p:cNvSpPr/>
          <p:nvPr/>
        </p:nvSpPr>
        <p:spPr>
          <a:xfrm>
            <a:off x="7143768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19" name="矩形 18"/>
          <p:cNvSpPr/>
          <p:nvPr/>
        </p:nvSpPr>
        <p:spPr>
          <a:xfrm>
            <a:off x="2143108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</a:p>
        </p:txBody>
      </p:sp>
      <p:sp>
        <p:nvSpPr>
          <p:cNvPr id="20" name="矩形 19"/>
          <p:cNvSpPr/>
          <p:nvPr/>
        </p:nvSpPr>
        <p:spPr>
          <a:xfrm>
            <a:off x="4572000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</a:p>
        </p:txBody>
      </p:sp>
      <p:sp>
        <p:nvSpPr>
          <p:cNvPr id="21" name="矩形 20"/>
          <p:cNvSpPr/>
          <p:nvPr/>
        </p:nvSpPr>
        <p:spPr>
          <a:xfrm>
            <a:off x="7500958" y="3429006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列竖式计算下列各题。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86÷2=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36÷3=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48÷4=             64÷2=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96÷4=             72÷6=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68÷4=             78÷3=</a:t>
            </a:r>
          </a:p>
        </p:txBody>
      </p:sp>
      <p:sp>
        <p:nvSpPr>
          <p:cNvPr id="6" name="矩形 5"/>
          <p:cNvSpPr/>
          <p:nvPr/>
        </p:nvSpPr>
        <p:spPr>
          <a:xfrm>
            <a:off x="1857356" y="1475896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9124" y="1505447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57356" y="2143122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0562" y="2143122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57356" y="2786064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9124" y="2786064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8794" y="3429006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29124" y="3357568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15074" y="2357436"/>
            <a:ext cx="200026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(1)69÷3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商的最高位是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85÷5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商的最高位上的数是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在除法算式里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除后余下的数应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除数。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填“大于”或“小于”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192880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</a:p>
        </p:txBody>
      </p:sp>
      <p:sp>
        <p:nvSpPr>
          <p:cNvPr id="10" name="矩形 9"/>
          <p:cNvSpPr/>
          <p:nvPr/>
        </p:nvSpPr>
        <p:spPr>
          <a:xfrm>
            <a:off x="3286116" y="121442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</a:p>
        </p:txBody>
      </p:sp>
      <p:sp>
        <p:nvSpPr>
          <p:cNvPr id="12" name="矩形 11"/>
          <p:cNvSpPr/>
          <p:nvPr/>
        </p:nvSpPr>
        <p:spPr>
          <a:xfrm>
            <a:off x="4857752" y="192880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</a:p>
        </p:txBody>
      </p:sp>
      <p:sp>
        <p:nvSpPr>
          <p:cNvPr id="13" name="矩形 12"/>
          <p:cNvSpPr/>
          <p:nvPr/>
        </p:nvSpPr>
        <p:spPr>
          <a:xfrm>
            <a:off x="2857488" y="2571750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29322" y="3214692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214413" y="2643188"/>
            <a:ext cx="7620155" cy="1857388"/>
            <a:chOff x="1214414" y="2643188"/>
            <a:chExt cx="6858048" cy="167162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155" b="75225"/>
            <a:stretch>
              <a:fillRect/>
            </a:stretch>
          </p:blipFill>
          <p:spPr bwMode="auto">
            <a:xfrm>
              <a:off x="1214414" y="2643188"/>
              <a:ext cx="4424359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4775" r="49226" b="52702"/>
            <a:stretch>
              <a:fillRect/>
            </a:stretch>
          </p:blipFill>
          <p:spPr bwMode="auto">
            <a:xfrm>
              <a:off x="5572132" y="2643188"/>
              <a:ext cx="2500330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9550" b="27927"/>
            <a:stretch>
              <a:fillRect/>
            </a:stretch>
          </p:blipFill>
          <p:spPr bwMode="auto">
            <a:xfrm>
              <a:off x="1214414" y="3500444"/>
              <a:ext cx="4924425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2073" r="65184"/>
            <a:stretch>
              <a:fillRect/>
            </a:stretch>
          </p:blipFill>
          <p:spPr bwMode="auto">
            <a:xfrm>
              <a:off x="6072198" y="3429006"/>
              <a:ext cx="1714512" cy="885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" name="矩形 17"/>
          <p:cNvSpPr/>
          <p:nvPr/>
        </p:nvSpPr>
        <p:spPr>
          <a:xfrm>
            <a:off x="571472" y="1357304"/>
            <a:ext cx="80591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(3)7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÷5=14……2,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中应填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一个数除以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余数是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</a:p>
        </p:txBody>
      </p:sp>
      <p:sp>
        <p:nvSpPr>
          <p:cNvPr id="7" name="矩形 6"/>
          <p:cNvSpPr/>
          <p:nvPr/>
        </p:nvSpPr>
        <p:spPr>
          <a:xfrm>
            <a:off x="500034" y="642924"/>
            <a:ext cx="805914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</p:txBody>
      </p:sp>
      <p:sp>
        <p:nvSpPr>
          <p:cNvPr id="9" name="矩形 8"/>
          <p:cNvSpPr/>
          <p:nvPr/>
        </p:nvSpPr>
        <p:spPr>
          <a:xfrm>
            <a:off x="5500694" y="1428742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00958" y="192880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57422" y="2714626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7620" y="2714626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14942" y="271462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15140" y="271462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58148" y="271462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4414" y="364332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71736" y="364332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86182" y="364332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43504" y="364332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43702" y="364332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谁每天看的页数多呢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0100" y="1714494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66÷6=11(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0100" y="2357436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84÷7=12(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d39e.jpg" descr="id:2147490076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1714494"/>
            <a:ext cx="4116779" cy="19288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71538" y="3071816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12&gt;11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00166" y="3929072"/>
            <a:ext cx="47149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玲玲每天看的页数多。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5786" y="785800"/>
            <a:ext cx="7143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4.84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名同学去儿童乐园游玩。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如果每条船限坐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需租几条船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3000364" y="2357436"/>
            <a:ext cx="4071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84÷7=12(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2214546" y="3143254"/>
            <a:ext cx="4214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条船。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477</Words>
  <Application>Microsoft Office PowerPoint</Application>
  <PresentationFormat>全屏显示(16:9)</PresentationFormat>
  <Paragraphs>98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327</cp:revision>
  <dcterms:created xsi:type="dcterms:W3CDTF">2018-12-06T02:32:00Z</dcterms:created>
  <dcterms:modified xsi:type="dcterms:W3CDTF">2021-01-03T09:14:31Z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